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1"/>
  </p:notesMasterIdLst>
  <p:sldIdLst>
    <p:sldId id="372" r:id="rId14"/>
    <p:sldId id="369" r:id="rId15"/>
    <p:sldId id="370" r:id="rId16"/>
    <p:sldId id="371" r:id="rId17"/>
    <p:sldId id="366" r:id="rId18"/>
    <p:sldId id="367" r:id="rId19"/>
    <p:sldId id="365" r:id="rId2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3429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3429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3429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3429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AD3"/>
    <a:srgbClr val="33C64D"/>
    <a:srgbClr val="3BCCFF"/>
    <a:srgbClr val="888888"/>
    <a:srgbClr val="1F56BD"/>
    <a:srgbClr val="979797"/>
    <a:srgbClr val="0039AC"/>
    <a:srgbClr val="004A82"/>
    <a:srgbClr val="002E8A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8406" autoAdjust="0"/>
  </p:normalViewPr>
  <p:slideViewPr>
    <p:cSldViewPr>
      <p:cViewPr varScale="1">
        <p:scale>
          <a:sx n="152" d="100"/>
          <a:sy n="152" d="100"/>
        </p:scale>
        <p:origin x="4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4084-3C51-4C1B-BACB-09D98B5C2F50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1E75-12D2-4406-ABB1-CD1B42B4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4794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61675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48299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20270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95377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0028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3393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83388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261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20504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84418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5588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61115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60942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61262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01334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0390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92395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92728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2055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4064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06729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8907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68031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13981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92962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7516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7926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68426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575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131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01332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84389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51063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093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0976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27351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38138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0237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57615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78658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57774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7052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03708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86776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46447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1545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2511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65552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55187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02500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2786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5342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0602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7754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300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7537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95413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8162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237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3944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5942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5385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9316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36935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7319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3029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4409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5638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78322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267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9176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9615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6009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115050" cy="4266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7504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541135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4413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2431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1650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7774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1043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9742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7789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4864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2126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01836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912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735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0691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5096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25528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2378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78479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1033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03637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1631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9395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3054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71439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0587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08713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58267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7462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9520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219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77024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917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51070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5790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81442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1444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652228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91902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7426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26575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5534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0251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92149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8937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4429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15183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60579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207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09427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630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3128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1303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8682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1213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98819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4332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19325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22629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9523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50"/>
            <a:ext cx="2057400" cy="4461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"/>
            <a:ext cx="6115050" cy="44612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7193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4461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19301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21238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1587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10050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6028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23626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28088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53257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0990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2526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11505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1366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6738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33425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00113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6680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382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1575" y="1462087"/>
            <a:ext cx="3509963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566863"/>
            <a:ext cx="7839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78606" indent="-107156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666750"/>
            <a:ext cx="7839075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6738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33425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00113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66800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382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78606" indent="-107156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78606" indent="-107156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78606" indent="-107156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78606" indent="-107156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133350"/>
            <a:ext cx="72771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emf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12" Type="http://schemas.openxmlformats.org/officeDocument/2006/relationships/image" Target="../media/image2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DA839B8-5E1E-45EB-B1E9-F9E67E810666}"/>
              </a:ext>
            </a:extLst>
          </p:cNvPr>
          <p:cNvCxnSpPr>
            <a:stCxn id="17" idx="0"/>
          </p:cNvCxnSpPr>
          <p:nvPr/>
        </p:nvCxnSpPr>
        <p:spPr bwMode="auto">
          <a:xfrm flipV="1">
            <a:off x="2500453" y="1958968"/>
            <a:ext cx="1408708" cy="520949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Kép 23">
            <a:extLst>
              <a:ext uri="{FF2B5EF4-FFF2-40B4-BE49-F238E27FC236}">
                <a16:creationId xmlns:a16="http://schemas.microsoft.com/office/drawing/2014/main" id="{785543CE-C8EF-4B64-9D24-189A5E385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161" y="66248"/>
            <a:ext cx="4397636" cy="243828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A2B8C2F-9F00-4748-8B0D-1A38C4A1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18" y="2479917"/>
            <a:ext cx="1401869" cy="1430479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E8DAC896-E8D4-48A3-B3E0-ED1910D0B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62" y="597730"/>
            <a:ext cx="1702766" cy="4922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83E99B1-74EC-4BFE-8929-D210BC4015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47" y="1283038"/>
            <a:ext cx="1189968" cy="624733"/>
          </a:xfrm>
          <a:prstGeom prst="rect">
            <a:avLst/>
          </a:prstGeom>
        </p:spPr>
      </p:pic>
      <p:sp>
        <p:nvSpPr>
          <p:cNvPr id="73" name="Szövegdoboz 72">
            <a:extLst>
              <a:ext uri="{FF2B5EF4-FFF2-40B4-BE49-F238E27FC236}">
                <a16:creationId xmlns:a16="http://schemas.microsoft.com/office/drawing/2014/main" id="{89904168-3434-4FA3-9D24-61516B032FDA}"/>
              </a:ext>
            </a:extLst>
          </p:cNvPr>
          <p:cNvSpPr txBox="1"/>
          <p:nvPr/>
        </p:nvSpPr>
        <p:spPr>
          <a:xfrm>
            <a:off x="4163788" y="1972763"/>
            <a:ext cx="102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IoT Hub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B857D60-2D61-43C0-9CB5-5685AD71F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422" y="1360839"/>
            <a:ext cx="1328274" cy="58589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C6D0278-8DB8-4082-B02F-90115294BF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87" y="1369223"/>
            <a:ext cx="565929" cy="565929"/>
          </a:xfrm>
          <a:prstGeom prst="rect">
            <a:avLst/>
          </a:prstGeom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C348A2D0-A1B2-4380-A526-C0D4855238A6}"/>
              </a:ext>
            </a:extLst>
          </p:cNvPr>
          <p:cNvSpPr txBox="1"/>
          <p:nvPr/>
        </p:nvSpPr>
        <p:spPr>
          <a:xfrm>
            <a:off x="6634307" y="1972764"/>
            <a:ext cx="1207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Database 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D1EBB046-66CC-44E5-8250-B1319158647C}"/>
              </a:ext>
            </a:extLst>
          </p:cNvPr>
          <p:cNvSpPr txBox="1"/>
          <p:nvPr/>
        </p:nvSpPr>
        <p:spPr>
          <a:xfrm>
            <a:off x="5042970" y="1972764"/>
            <a:ext cx="14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0ACFD8CE-6DB8-4821-BDFB-6C326F1F3C3A}"/>
              </a:ext>
            </a:extLst>
          </p:cNvPr>
          <p:cNvSpPr txBox="1"/>
          <p:nvPr/>
        </p:nvSpPr>
        <p:spPr>
          <a:xfrm>
            <a:off x="114072" y="2928832"/>
            <a:ext cx="155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Xserver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IoT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device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onboard storage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01429F4-2444-4DF3-83D0-6ACCA2E9327B}"/>
              </a:ext>
            </a:extLst>
          </p:cNvPr>
          <p:cNvCxnSpPr/>
          <p:nvPr/>
        </p:nvCxnSpPr>
        <p:spPr bwMode="auto">
          <a:xfrm>
            <a:off x="2362200" y="3910396"/>
            <a:ext cx="0" cy="26155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A6B91BD1-9A64-4292-A3E3-838F4F3F89D6}"/>
              </a:ext>
            </a:extLst>
          </p:cNvPr>
          <p:cNvCxnSpPr/>
          <p:nvPr/>
        </p:nvCxnSpPr>
        <p:spPr bwMode="auto">
          <a:xfrm>
            <a:off x="2362200" y="4171950"/>
            <a:ext cx="26670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59D8948-3C2B-4C2B-84B7-FCB586459A79}"/>
              </a:ext>
            </a:extLst>
          </p:cNvPr>
          <p:cNvCxnSpPr/>
          <p:nvPr/>
        </p:nvCxnSpPr>
        <p:spPr bwMode="auto">
          <a:xfrm>
            <a:off x="3048000" y="4171950"/>
            <a:ext cx="0" cy="26155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F73F545-5934-473F-9982-1C110878789C}"/>
              </a:ext>
            </a:extLst>
          </p:cNvPr>
          <p:cNvCxnSpPr/>
          <p:nvPr/>
        </p:nvCxnSpPr>
        <p:spPr bwMode="auto">
          <a:xfrm>
            <a:off x="4038600" y="4171950"/>
            <a:ext cx="0" cy="26155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7ECC639B-D55A-40FB-99D8-02B695AB54AF}"/>
              </a:ext>
            </a:extLst>
          </p:cNvPr>
          <p:cNvCxnSpPr/>
          <p:nvPr/>
        </p:nvCxnSpPr>
        <p:spPr bwMode="auto">
          <a:xfrm>
            <a:off x="5029200" y="4171950"/>
            <a:ext cx="0" cy="26155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Kép 31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24D4BE13-57CA-43FF-B123-A77244221A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57" y="4371017"/>
            <a:ext cx="561307" cy="561307"/>
          </a:xfrm>
          <a:prstGeom prst="rect">
            <a:avLst/>
          </a:prstGeom>
        </p:spPr>
      </p:pic>
      <p:pic>
        <p:nvPicPr>
          <p:cNvPr id="33" name="Kép 32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4588D98F-F08B-46F9-B43E-2E5120F2C9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51" y="4374210"/>
            <a:ext cx="561307" cy="561307"/>
          </a:xfrm>
          <a:prstGeom prst="rect">
            <a:avLst/>
          </a:prstGeom>
        </p:spPr>
      </p:pic>
      <p:pic>
        <p:nvPicPr>
          <p:cNvPr id="34" name="Kép 33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943CBE93-DA41-4F42-BEF0-3FF4C9DBBE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46" y="4371017"/>
            <a:ext cx="561307" cy="561307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0F1B6C7-6C6F-4AE9-8012-CE5DF207CC9E}"/>
              </a:ext>
            </a:extLst>
          </p:cNvPr>
          <p:cNvSpPr txBox="1"/>
          <p:nvPr/>
        </p:nvSpPr>
        <p:spPr>
          <a:xfrm>
            <a:off x="2924883" y="3877780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RS485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RTU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60F7495-149B-4564-8574-7EA5BDB0B16C}"/>
              </a:ext>
            </a:extLst>
          </p:cNvPr>
          <p:cNvSpPr txBox="1"/>
          <p:nvPr/>
        </p:nvSpPr>
        <p:spPr>
          <a:xfrm>
            <a:off x="1091744" y="4494070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 meters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1FFC581-D7EC-4CED-9715-A414C4427B09}"/>
              </a:ext>
            </a:extLst>
          </p:cNvPr>
          <p:cNvSpPr txBox="1"/>
          <p:nvPr/>
        </p:nvSpPr>
        <p:spPr>
          <a:xfrm>
            <a:off x="276900" y="1616097"/>
            <a:ext cx="36231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Interval log  (fastest 1 second, typical setting is 1 minute or 15 minutes)</a:t>
            </a:r>
            <a:endParaRPr lang="hu-H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Change of </a:t>
            </a:r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en-GB" sz="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alue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log</a:t>
            </a:r>
            <a:endParaRPr lang="hu-H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Alarm log</a:t>
            </a:r>
            <a:endParaRPr lang="hu-H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Event log (fails and status of the </a:t>
            </a:r>
            <a:r>
              <a:rPr lang="en-GB" sz="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Xserver.IoT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device)</a:t>
            </a:r>
            <a:endParaRPr lang="hu-H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hu-H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7595B1D-8580-45D0-9C79-917BC392E6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193" y="3165746"/>
            <a:ext cx="1211071" cy="1211621"/>
          </a:xfrm>
          <a:prstGeom prst="rect">
            <a:avLst/>
          </a:prstGeom>
        </p:spPr>
      </p:pic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E0F851E3-1D29-4C1F-A4B7-84BF2D19B1C4}"/>
              </a:ext>
            </a:extLst>
          </p:cNvPr>
          <p:cNvCxnSpPr/>
          <p:nvPr/>
        </p:nvCxnSpPr>
        <p:spPr bwMode="auto">
          <a:xfrm>
            <a:off x="6460158" y="2554137"/>
            <a:ext cx="778842" cy="60552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Kép 46" descr="A képen rajz látható&#10;&#10;Automatikusan generált leírás">
            <a:extLst>
              <a:ext uri="{FF2B5EF4-FFF2-40B4-BE49-F238E27FC236}">
                <a16:creationId xmlns:a16="http://schemas.microsoft.com/office/drawing/2014/main" id="{A43D27B2-9869-4E01-BE2A-A8DCCA7F65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83" y="94271"/>
            <a:ext cx="918527" cy="493209"/>
          </a:xfrm>
          <a:prstGeom prst="rect">
            <a:avLst/>
          </a:prstGeom>
        </p:spPr>
      </p:pic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C484CE96-CCB4-4615-BB32-D771FEB2ACFF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5671" y="385582"/>
            <a:ext cx="500520" cy="34334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6FC82EE5-F798-42F4-9A7A-71479C2725B0}"/>
              </a:ext>
            </a:extLst>
          </p:cNvPr>
          <p:cNvSpPr txBox="1"/>
          <p:nvPr/>
        </p:nvSpPr>
        <p:spPr>
          <a:xfrm>
            <a:off x="6632118" y="4377467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Segoe UI Light" panose="020B0502040204020203" pitchFamily="34" charset="0"/>
                <a:cs typeface="Segoe UI Light" panose="020B0502040204020203" pitchFamily="34" charset="0"/>
              </a:rPr>
              <a:t>External application</a:t>
            </a:r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A1D8766A-A8E2-4105-87B3-0A974980F951}"/>
              </a:ext>
            </a:extLst>
          </p:cNvPr>
          <p:cNvSpPr txBox="1"/>
          <p:nvPr/>
        </p:nvSpPr>
        <p:spPr>
          <a:xfrm>
            <a:off x="2701860" y="2188993"/>
            <a:ext cx="1822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MQTT, AMQP</a:t>
            </a:r>
            <a:endParaRPr lang="en-GB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198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6B7C5AAF-A7FD-4E70-B223-ED1872AA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96" y="1307517"/>
            <a:ext cx="785479" cy="714609"/>
          </a:xfrm>
          <a:prstGeom prst="rect">
            <a:avLst/>
          </a:prstGeom>
        </p:spPr>
      </p:pic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DA839B8-5E1E-45EB-B1E9-F9E67E810666}"/>
              </a:ext>
            </a:extLst>
          </p:cNvPr>
          <p:cNvCxnSpPr>
            <a:endCxn id="31" idx="2"/>
          </p:cNvCxnSpPr>
          <p:nvPr/>
        </p:nvCxnSpPr>
        <p:spPr bwMode="auto">
          <a:xfrm flipH="1" flipV="1">
            <a:off x="2702893" y="1022350"/>
            <a:ext cx="562682" cy="41991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Kép 16">
            <a:extLst>
              <a:ext uri="{FF2B5EF4-FFF2-40B4-BE49-F238E27FC236}">
                <a16:creationId xmlns:a16="http://schemas.microsoft.com/office/drawing/2014/main" id="{6A2B8C2F-9F00-4748-8B0D-1A38C4A1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00" y="2537695"/>
            <a:ext cx="1401869" cy="1430479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01429F4-2444-4DF3-83D0-6ACCA2E9327B}"/>
              </a:ext>
            </a:extLst>
          </p:cNvPr>
          <p:cNvCxnSpPr/>
          <p:nvPr/>
        </p:nvCxnSpPr>
        <p:spPr bwMode="auto">
          <a:xfrm>
            <a:off x="3420382" y="3968174"/>
            <a:ext cx="0" cy="2615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A6B91BD1-9A64-4292-A3E3-838F4F3F89D6}"/>
              </a:ext>
            </a:extLst>
          </p:cNvPr>
          <p:cNvCxnSpPr/>
          <p:nvPr/>
        </p:nvCxnSpPr>
        <p:spPr bwMode="auto">
          <a:xfrm>
            <a:off x="3420382" y="4229728"/>
            <a:ext cx="26670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59D8948-3C2B-4C2B-84B7-FCB586459A79}"/>
              </a:ext>
            </a:extLst>
          </p:cNvPr>
          <p:cNvCxnSpPr/>
          <p:nvPr/>
        </p:nvCxnSpPr>
        <p:spPr bwMode="auto">
          <a:xfrm>
            <a:off x="4106182" y="4229728"/>
            <a:ext cx="0" cy="2615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F73F545-5934-473F-9982-1C110878789C}"/>
              </a:ext>
            </a:extLst>
          </p:cNvPr>
          <p:cNvCxnSpPr/>
          <p:nvPr/>
        </p:nvCxnSpPr>
        <p:spPr bwMode="auto">
          <a:xfrm>
            <a:off x="5096782" y="4229728"/>
            <a:ext cx="0" cy="2615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7ECC639B-D55A-40FB-99D8-02B695AB54AF}"/>
              </a:ext>
            </a:extLst>
          </p:cNvPr>
          <p:cNvCxnSpPr/>
          <p:nvPr/>
        </p:nvCxnSpPr>
        <p:spPr bwMode="auto">
          <a:xfrm>
            <a:off x="6087382" y="4229728"/>
            <a:ext cx="0" cy="2615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Kép 31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24D4BE13-57CA-43FF-B123-A77244221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39" y="4428795"/>
            <a:ext cx="561307" cy="561307"/>
          </a:xfrm>
          <a:prstGeom prst="rect">
            <a:avLst/>
          </a:prstGeom>
        </p:spPr>
      </p:pic>
      <p:pic>
        <p:nvPicPr>
          <p:cNvPr id="33" name="Kép 32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4588D98F-F08B-46F9-B43E-2E5120F2C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33" y="4431988"/>
            <a:ext cx="561307" cy="561307"/>
          </a:xfrm>
          <a:prstGeom prst="rect">
            <a:avLst/>
          </a:prstGeom>
        </p:spPr>
      </p:pic>
      <p:pic>
        <p:nvPicPr>
          <p:cNvPr id="34" name="Kép 33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943CBE93-DA41-4F42-BEF0-3FF4C9DBB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8" y="4428795"/>
            <a:ext cx="561307" cy="561307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0F1B6C7-6C6F-4AE9-8012-CE5DF207CC9E}"/>
              </a:ext>
            </a:extLst>
          </p:cNvPr>
          <p:cNvSpPr txBox="1"/>
          <p:nvPr/>
        </p:nvSpPr>
        <p:spPr>
          <a:xfrm>
            <a:off x="3983065" y="3935558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RS485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RTU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60F7495-149B-4564-8574-7EA5BDB0B16C}"/>
              </a:ext>
            </a:extLst>
          </p:cNvPr>
          <p:cNvSpPr txBox="1"/>
          <p:nvPr/>
        </p:nvSpPr>
        <p:spPr>
          <a:xfrm>
            <a:off x="2149926" y="4551848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 meters</a:t>
            </a:r>
          </a:p>
        </p:txBody>
      </p:sp>
      <p:pic>
        <p:nvPicPr>
          <p:cNvPr id="31" name="Kép 30">
            <a:extLst>
              <a:ext uri="{FF2B5EF4-FFF2-40B4-BE49-F238E27FC236}">
                <a16:creationId xmlns:a16="http://schemas.microsoft.com/office/drawing/2014/main" id="{D1182813-18C3-4688-9179-CD6B8097BD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49" y="31750"/>
            <a:ext cx="1589088" cy="990600"/>
          </a:xfrm>
          <a:prstGeom prst="rect">
            <a:avLst/>
          </a:prstGeom>
        </p:spPr>
      </p:pic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A01AF63F-457A-49A0-80A6-AD722FCF929A}"/>
              </a:ext>
            </a:extLst>
          </p:cNvPr>
          <p:cNvCxnSpPr/>
          <p:nvPr/>
        </p:nvCxnSpPr>
        <p:spPr bwMode="auto">
          <a:xfrm flipH="1">
            <a:off x="3497437" y="2013746"/>
            <a:ext cx="1" cy="51556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836739D6-FD45-46F4-ABEC-4ECA05D2DB26}"/>
              </a:ext>
            </a:extLst>
          </p:cNvPr>
          <p:cNvSpPr txBox="1"/>
          <p:nvPr/>
        </p:nvSpPr>
        <p:spPr>
          <a:xfrm>
            <a:off x="3531124" y="1077277"/>
            <a:ext cx="106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Ethernet 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Switch</a:t>
            </a:r>
          </a:p>
        </p:txBody>
      </p: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97570F0A-20D0-450A-B578-B60256ACF03E}"/>
              </a:ext>
            </a:extLst>
          </p:cNvPr>
          <p:cNvCxnSpPr>
            <a:stCxn id="9" idx="3"/>
          </p:cNvCxnSpPr>
          <p:nvPr/>
        </p:nvCxnSpPr>
        <p:spPr bwMode="auto">
          <a:xfrm>
            <a:off x="3951375" y="1664822"/>
            <a:ext cx="185535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Kép 48" descr="A képen óra, rajz látható&#10;&#10;Automatikusan generált leírás">
            <a:extLst>
              <a:ext uri="{FF2B5EF4-FFF2-40B4-BE49-F238E27FC236}">
                <a16:creationId xmlns:a16="http://schemas.microsoft.com/office/drawing/2014/main" id="{E287353D-C121-4A3B-9ABD-0A804BDA3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54" y="740634"/>
            <a:ext cx="658225" cy="676425"/>
          </a:xfrm>
          <a:prstGeom prst="rect">
            <a:avLst/>
          </a:prstGeom>
        </p:spPr>
      </p:pic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8B0C8C1D-AE0B-4920-8030-4628173C8B19}"/>
              </a:ext>
            </a:extLst>
          </p:cNvPr>
          <p:cNvCxnSpPr/>
          <p:nvPr/>
        </p:nvCxnSpPr>
        <p:spPr bwMode="auto">
          <a:xfrm>
            <a:off x="3951374" y="1775695"/>
            <a:ext cx="1855353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550D886-8658-4DCD-A079-C3CCDE0CFEB9}"/>
              </a:ext>
            </a:extLst>
          </p:cNvPr>
          <p:cNvCxnSpPr/>
          <p:nvPr/>
        </p:nvCxnSpPr>
        <p:spPr bwMode="auto">
          <a:xfrm flipV="1">
            <a:off x="5791201" y="1763855"/>
            <a:ext cx="578" cy="34769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36D51A05-5071-4113-A2DD-47A2F71F696C}"/>
              </a:ext>
            </a:extLst>
          </p:cNvPr>
          <p:cNvCxnSpPr/>
          <p:nvPr/>
        </p:nvCxnSpPr>
        <p:spPr bwMode="auto">
          <a:xfrm flipH="1" flipV="1">
            <a:off x="5791200" y="1428001"/>
            <a:ext cx="1" cy="22692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Kép 57">
            <a:extLst>
              <a:ext uri="{FF2B5EF4-FFF2-40B4-BE49-F238E27FC236}">
                <a16:creationId xmlns:a16="http://schemas.microsoft.com/office/drawing/2014/main" id="{4036E64D-5E7B-46A3-A1F2-1043847D1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6834" y="2164080"/>
            <a:ext cx="668734" cy="668734"/>
          </a:xfrm>
          <a:prstGeom prst="rect">
            <a:avLst/>
          </a:prstGeom>
        </p:spPr>
      </p:pic>
      <p:sp>
        <p:nvSpPr>
          <p:cNvPr id="59" name="Szövegdoboz 58">
            <a:extLst>
              <a:ext uri="{FF2B5EF4-FFF2-40B4-BE49-F238E27FC236}">
                <a16:creationId xmlns:a16="http://schemas.microsoft.com/office/drawing/2014/main" id="{4B95221A-CBF3-474B-A0E6-0075C39F9676}"/>
              </a:ext>
            </a:extLst>
          </p:cNvPr>
          <p:cNvSpPr txBox="1"/>
          <p:nvPr/>
        </p:nvSpPr>
        <p:spPr>
          <a:xfrm>
            <a:off x="5804617" y="906912"/>
            <a:ext cx="1648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Segoe UI Light" panose="020B0502040204020203" pitchFamily="34" charset="0"/>
                <a:cs typeface="Segoe UI Light" panose="020B0502040204020203" pitchFamily="34" charset="0"/>
              </a:rPr>
              <a:t>Heat meter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F8258BB0-B59F-40F7-AC4A-B8FCD69028B9}"/>
              </a:ext>
            </a:extLst>
          </p:cNvPr>
          <p:cNvSpPr txBox="1"/>
          <p:nvPr/>
        </p:nvSpPr>
        <p:spPr>
          <a:xfrm>
            <a:off x="5791200" y="2364123"/>
            <a:ext cx="207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Temperature meter</a:t>
            </a:r>
          </a:p>
        </p:txBody>
      </p:sp>
      <p:sp>
        <p:nvSpPr>
          <p:cNvPr id="25" name="Nyíl: kanyarodó 24">
            <a:extLst>
              <a:ext uri="{FF2B5EF4-FFF2-40B4-BE49-F238E27FC236}">
                <a16:creationId xmlns:a16="http://schemas.microsoft.com/office/drawing/2014/main" id="{49D51726-3013-4C69-A6D5-0DC1EE09B246}"/>
              </a:ext>
            </a:extLst>
          </p:cNvPr>
          <p:cNvSpPr/>
          <p:nvPr/>
        </p:nvSpPr>
        <p:spPr bwMode="auto">
          <a:xfrm rot="16200000" flipH="1">
            <a:off x="4342829" y="1180251"/>
            <a:ext cx="573728" cy="1966219"/>
          </a:xfrm>
          <a:prstGeom prst="bentArrow">
            <a:avLst>
              <a:gd name="adj1" fmla="val 25000"/>
              <a:gd name="adj2" fmla="val 30969"/>
              <a:gd name="adj3" fmla="val 25000"/>
              <a:gd name="adj4" fmla="val 43750"/>
            </a:avLst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Nyíl: felfelé mutató 29">
            <a:extLst>
              <a:ext uri="{FF2B5EF4-FFF2-40B4-BE49-F238E27FC236}">
                <a16:creationId xmlns:a16="http://schemas.microsoft.com/office/drawing/2014/main" id="{F27EB544-93E4-4978-A08C-596D46AA4494}"/>
              </a:ext>
            </a:extLst>
          </p:cNvPr>
          <p:cNvSpPr/>
          <p:nvPr/>
        </p:nvSpPr>
        <p:spPr bwMode="auto">
          <a:xfrm>
            <a:off x="2922423" y="1722507"/>
            <a:ext cx="259371" cy="714609"/>
          </a:xfrm>
          <a:prstGeom prst="upArrow">
            <a:avLst/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Nyíl: felfelé mutató 61">
            <a:extLst>
              <a:ext uri="{FF2B5EF4-FFF2-40B4-BE49-F238E27FC236}">
                <a16:creationId xmlns:a16="http://schemas.microsoft.com/office/drawing/2014/main" id="{074583C0-3741-469C-B679-990CF0F7E5C5}"/>
              </a:ext>
            </a:extLst>
          </p:cNvPr>
          <p:cNvSpPr/>
          <p:nvPr/>
        </p:nvSpPr>
        <p:spPr bwMode="auto">
          <a:xfrm rot="18481018">
            <a:off x="2587458" y="999982"/>
            <a:ext cx="259371" cy="714609"/>
          </a:xfrm>
          <a:prstGeom prst="upArrow">
            <a:avLst/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6E34C30A-EF11-4106-8310-842ADD65DD23}"/>
              </a:ext>
            </a:extLst>
          </p:cNvPr>
          <p:cNvSpPr txBox="1"/>
          <p:nvPr/>
        </p:nvSpPr>
        <p:spPr>
          <a:xfrm>
            <a:off x="5612803" y="1566143"/>
            <a:ext cx="159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TCP/IP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Nyíl: kanyarodó 40">
            <a:extLst>
              <a:ext uri="{FF2B5EF4-FFF2-40B4-BE49-F238E27FC236}">
                <a16:creationId xmlns:a16="http://schemas.microsoft.com/office/drawing/2014/main" id="{62EAA96E-1256-480B-97E0-EB60BC489419}"/>
              </a:ext>
            </a:extLst>
          </p:cNvPr>
          <p:cNvSpPr/>
          <p:nvPr/>
        </p:nvSpPr>
        <p:spPr bwMode="auto">
          <a:xfrm rot="16200000">
            <a:off x="3080881" y="3937748"/>
            <a:ext cx="536599" cy="705088"/>
          </a:xfrm>
          <a:prstGeom prst="bentArrow">
            <a:avLst>
              <a:gd name="adj1" fmla="val 25000"/>
              <a:gd name="adj2" fmla="val 35082"/>
              <a:gd name="adj3" fmla="val 25000"/>
              <a:gd name="adj4" fmla="val 43750"/>
            </a:avLst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141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D1A0C78-49E5-42E5-B97A-3236C461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34" y="112913"/>
            <a:ext cx="1775724" cy="102592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B7C5AAF-A7FD-4E70-B223-ED1872AA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96" y="1307517"/>
            <a:ext cx="785479" cy="714609"/>
          </a:xfrm>
          <a:prstGeom prst="rect">
            <a:avLst/>
          </a:prstGeom>
        </p:spPr>
      </p:pic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DA839B8-5E1E-45EB-B1E9-F9E67E81066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2893" y="1022350"/>
            <a:ext cx="562682" cy="41991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Kép 16">
            <a:extLst>
              <a:ext uri="{FF2B5EF4-FFF2-40B4-BE49-F238E27FC236}">
                <a16:creationId xmlns:a16="http://schemas.microsoft.com/office/drawing/2014/main" id="{6A2B8C2F-9F00-4748-8B0D-1A38C4A1E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700" y="2537695"/>
            <a:ext cx="1401869" cy="1430479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01429F4-2444-4DF3-83D0-6ACCA2E9327B}"/>
              </a:ext>
            </a:extLst>
          </p:cNvPr>
          <p:cNvCxnSpPr/>
          <p:nvPr/>
        </p:nvCxnSpPr>
        <p:spPr bwMode="auto">
          <a:xfrm>
            <a:off x="3420382" y="3968174"/>
            <a:ext cx="0" cy="26155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A6B91BD1-9A64-4292-A3E3-838F4F3F89D6}"/>
              </a:ext>
            </a:extLst>
          </p:cNvPr>
          <p:cNvCxnSpPr/>
          <p:nvPr/>
        </p:nvCxnSpPr>
        <p:spPr bwMode="auto">
          <a:xfrm>
            <a:off x="3420382" y="4229728"/>
            <a:ext cx="266700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59D8948-3C2B-4C2B-84B7-FCB586459A79}"/>
              </a:ext>
            </a:extLst>
          </p:cNvPr>
          <p:cNvCxnSpPr/>
          <p:nvPr/>
        </p:nvCxnSpPr>
        <p:spPr bwMode="auto">
          <a:xfrm>
            <a:off x="4106182" y="4229728"/>
            <a:ext cx="0" cy="26155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F73F545-5934-473F-9982-1C110878789C}"/>
              </a:ext>
            </a:extLst>
          </p:cNvPr>
          <p:cNvCxnSpPr/>
          <p:nvPr/>
        </p:nvCxnSpPr>
        <p:spPr bwMode="auto">
          <a:xfrm>
            <a:off x="5096782" y="4229728"/>
            <a:ext cx="0" cy="26155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7ECC639B-D55A-40FB-99D8-02B695AB54AF}"/>
              </a:ext>
            </a:extLst>
          </p:cNvPr>
          <p:cNvCxnSpPr/>
          <p:nvPr/>
        </p:nvCxnSpPr>
        <p:spPr bwMode="auto">
          <a:xfrm>
            <a:off x="6087382" y="4229728"/>
            <a:ext cx="0" cy="26155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Kép 31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24D4BE13-57CA-43FF-B123-A77244221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39" y="4428795"/>
            <a:ext cx="561307" cy="561307"/>
          </a:xfrm>
          <a:prstGeom prst="rect">
            <a:avLst/>
          </a:prstGeom>
        </p:spPr>
      </p:pic>
      <p:pic>
        <p:nvPicPr>
          <p:cNvPr id="33" name="Kép 32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4588D98F-F08B-46F9-B43E-2E5120F2C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33" y="4431988"/>
            <a:ext cx="561307" cy="561307"/>
          </a:xfrm>
          <a:prstGeom prst="rect">
            <a:avLst/>
          </a:prstGeom>
        </p:spPr>
      </p:pic>
      <p:pic>
        <p:nvPicPr>
          <p:cNvPr id="34" name="Kép 33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943CBE93-DA41-4F42-BEF0-3FF4C9DBB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8" y="4428795"/>
            <a:ext cx="561307" cy="561307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0F1B6C7-6C6F-4AE9-8012-CE5DF207CC9E}"/>
              </a:ext>
            </a:extLst>
          </p:cNvPr>
          <p:cNvSpPr txBox="1"/>
          <p:nvPr/>
        </p:nvSpPr>
        <p:spPr>
          <a:xfrm>
            <a:off x="3983065" y="3935558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RS485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RTU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60F7495-149B-4564-8574-7EA5BDB0B16C}"/>
              </a:ext>
            </a:extLst>
          </p:cNvPr>
          <p:cNvSpPr txBox="1"/>
          <p:nvPr/>
        </p:nvSpPr>
        <p:spPr>
          <a:xfrm>
            <a:off x="2149926" y="4551848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 meters</a:t>
            </a:r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A01AF63F-457A-49A0-80A6-AD722FCF929A}"/>
              </a:ext>
            </a:extLst>
          </p:cNvPr>
          <p:cNvCxnSpPr/>
          <p:nvPr/>
        </p:nvCxnSpPr>
        <p:spPr bwMode="auto">
          <a:xfrm flipH="1">
            <a:off x="3497437" y="2013746"/>
            <a:ext cx="1" cy="515569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836739D6-FD45-46F4-ABEC-4ECA05D2DB26}"/>
              </a:ext>
            </a:extLst>
          </p:cNvPr>
          <p:cNvSpPr txBox="1"/>
          <p:nvPr/>
        </p:nvSpPr>
        <p:spPr>
          <a:xfrm>
            <a:off x="3531124" y="1077277"/>
            <a:ext cx="106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Ethernet 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Switch</a:t>
            </a:r>
          </a:p>
        </p:txBody>
      </p: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97570F0A-20D0-450A-B578-B60256ACF03E}"/>
              </a:ext>
            </a:extLst>
          </p:cNvPr>
          <p:cNvCxnSpPr>
            <a:stCxn id="9" idx="3"/>
          </p:cNvCxnSpPr>
          <p:nvPr/>
        </p:nvCxnSpPr>
        <p:spPr bwMode="auto">
          <a:xfrm>
            <a:off x="3951375" y="1664822"/>
            <a:ext cx="1855353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Kép 48" descr="A képen óra, rajz látható&#10;&#10;Automatikusan generált leírás">
            <a:extLst>
              <a:ext uri="{FF2B5EF4-FFF2-40B4-BE49-F238E27FC236}">
                <a16:creationId xmlns:a16="http://schemas.microsoft.com/office/drawing/2014/main" id="{E287353D-C121-4A3B-9ABD-0A804BDA3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54" y="740634"/>
            <a:ext cx="658225" cy="676425"/>
          </a:xfrm>
          <a:prstGeom prst="rect">
            <a:avLst/>
          </a:prstGeom>
        </p:spPr>
      </p:pic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8B0C8C1D-AE0B-4920-8030-4628173C8B19}"/>
              </a:ext>
            </a:extLst>
          </p:cNvPr>
          <p:cNvCxnSpPr/>
          <p:nvPr/>
        </p:nvCxnSpPr>
        <p:spPr bwMode="auto">
          <a:xfrm>
            <a:off x="3951374" y="1775695"/>
            <a:ext cx="1855353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550D886-8658-4DCD-A079-C3CCDE0CFEB9}"/>
              </a:ext>
            </a:extLst>
          </p:cNvPr>
          <p:cNvCxnSpPr/>
          <p:nvPr/>
        </p:nvCxnSpPr>
        <p:spPr bwMode="auto">
          <a:xfrm flipV="1">
            <a:off x="5791201" y="1763855"/>
            <a:ext cx="578" cy="347695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36D51A05-5071-4113-A2DD-47A2F71F696C}"/>
              </a:ext>
            </a:extLst>
          </p:cNvPr>
          <p:cNvCxnSpPr/>
          <p:nvPr/>
        </p:nvCxnSpPr>
        <p:spPr bwMode="auto">
          <a:xfrm flipH="1" flipV="1">
            <a:off x="5791200" y="1428001"/>
            <a:ext cx="1" cy="22692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Kép 57">
            <a:extLst>
              <a:ext uri="{FF2B5EF4-FFF2-40B4-BE49-F238E27FC236}">
                <a16:creationId xmlns:a16="http://schemas.microsoft.com/office/drawing/2014/main" id="{4036E64D-5E7B-46A3-A1F2-1043847D1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6834" y="2164080"/>
            <a:ext cx="668734" cy="668734"/>
          </a:xfrm>
          <a:prstGeom prst="rect">
            <a:avLst/>
          </a:prstGeom>
        </p:spPr>
      </p:pic>
      <p:sp>
        <p:nvSpPr>
          <p:cNvPr id="59" name="Szövegdoboz 58">
            <a:extLst>
              <a:ext uri="{FF2B5EF4-FFF2-40B4-BE49-F238E27FC236}">
                <a16:creationId xmlns:a16="http://schemas.microsoft.com/office/drawing/2014/main" id="{4B95221A-CBF3-474B-A0E6-0075C39F9676}"/>
              </a:ext>
            </a:extLst>
          </p:cNvPr>
          <p:cNvSpPr txBox="1"/>
          <p:nvPr/>
        </p:nvSpPr>
        <p:spPr>
          <a:xfrm>
            <a:off x="5804617" y="906912"/>
            <a:ext cx="1648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Segoe UI Light" panose="020B0502040204020203" pitchFamily="34" charset="0"/>
                <a:cs typeface="Segoe UI Light" panose="020B0502040204020203" pitchFamily="34" charset="0"/>
              </a:rPr>
              <a:t>Heat meter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F8258BB0-B59F-40F7-AC4A-B8FCD69028B9}"/>
              </a:ext>
            </a:extLst>
          </p:cNvPr>
          <p:cNvSpPr txBox="1"/>
          <p:nvPr/>
        </p:nvSpPr>
        <p:spPr>
          <a:xfrm>
            <a:off x="5791200" y="2364123"/>
            <a:ext cx="207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Temperature meter</a:t>
            </a:r>
          </a:p>
        </p:txBody>
      </p:sp>
      <p:sp>
        <p:nvSpPr>
          <p:cNvPr id="25" name="Nyíl: kanyarodó 24">
            <a:extLst>
              <a:ext uri="{FF2B5EF4-FFF2-40B4-BE49-F238E27FC236}">
                <a16:creationId xmlns:a16="http://schemas.microsoft.com/office/drawing/2014/main" id="{49D51726-3013-4C69-A6D5-0DC1EE09B246}"/>
              </a:ext>
            </a:extLst>
          </p:cNvPr>
          <p:cNvSpPr/>
          <p:nvPr/>
        </p:nvSpPr>
        <p:spPr bwMode="auto">
          <a:xfrm rot="16200000" flipH="1">
            <a:off x="4342829" y="1180251"/>
            <a:ext cx="573728" cy="1966219"/>
          </a:xfrm>
          <a:prstGeom prst="bentArrow">
            <a:avLst>
              <a:gd name="adj1" fmla="val 25000"/>
              <a:gd name="adj2" fmla="val 30969"/>
              <a:gd name="adj3" fmla="val 25000"/>
              <a:gd name="adj4" fmla="val 43750"/>
            </a:avLst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Nyíl: felfelé mutató 29">
            <a:extLst>
              <a:ext uri="{FF2B5EF4-FFF2-40B4-BE49-F238E27FC236}">
                <a16:creationId xmlns:a16="http://schemas.microsoft.com/office/drawing/2014/main" id="{F27EB544-93E4-4978-A08C-596D46AA4494}"/>
              </a:ext>
            </a:extLst>
          </p:cNvPr>
          <p:cNvSpPr/>
          <p:nvPr/>
        </p:nvSpPr>
        <p:spPr bwMode="auto">
          <a:xfrm>
            <a:off x="2922423" y="1722507"/>
            <a:ext cx="259371" cy="714609"/>
          </a:xfrm>
          <a:prstGeom prst="upArrow">
            <a:avLst/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Nyíl: felfelé mutató 61">
            <a:extLst>
              <a:ext uri="{FF2B5EF4-FFF2-40B4-BE49-F238E27FC236}">
                <a16:creationId xmlns:a16="http://schemas.microsoft.com/office/drawing/2014/main" id="{074583C0-3741-469C-B679-990CF0F7E5C5}"/>
              </a:ext>
            </a:extLst>
          </p:cNvPr>
          <p:cNvSpPr/>
          <p:nvPr/>
        </p:nvSpPr>
        <p:spPr bwMode="auto">
          <a:xfrm rot="18481018">
            <a:off x="2587458" y="999982"/>
            <a:ext cx="259371" cy="714609"/>
          </a:xfrm>
          <a:prstGeom prst="upArrow">
            <a:avLst/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6E34C30A-EF11-4106-8310-842ADD65DD23}"/>
              </a:ext>
            </a:extLst>
          </p:cNvPr>
          <p:cNvSpPr txBox="1"/>
          <p:nvPr/>
        </p:nvSpPr>
        <p:spPr>
          <a:xfrm>
            <a:off x="5612803" y="1566143"/>
            <a:ext cx="159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TCP/IP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C40604DB-520F-4698-93A9-82182BD0113F}"/>
              </a:ext>
            </a:extLst>
          </p:cNvPr>
          <p:cNvSpPr txBox="1"/>
          <p:nvPr/>
        </p:nvSpPr>
        <p:spPr>
          <a:xfrm>
            <a:off x="2505607" y="431588"/>
            <a:ext cx="106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Local SQL Server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A47ED713-C896-486E-B447-4B3B6D1F7758}"/>
              </a:ext>
            </a:extLst>
          </p:cNvPr>
          <p:cNvSpPr txBox="1"/>
          <p:nvPr/>
        </p:nvSpPr>
        <p:spPr>
          <a:xfrm>
            <a:off x="448713" y="162681"/>
            <a:ext cx="141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  <a:t>EMS, BMS, ERP, MES system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5C9F0857-CB06-4F45-BFAA-86B0900CC1C2}"/>
              </a:ext>
            </a:extLst>
          </p:cNvPr>
          <p:cNvSpPr txBox="1"/>
          <p:nvPr/>
        </p:nvSpPr>
        <p:spPr>
          <a:xfrm>
            <a:off x="1247268" y="3002317"/>
            <a:ext cx="155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Xserver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IoT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device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onboard storage</a:t>
            </a:r>
          </a:p>
        </p:txBody>
      </p:sp>
      <p:sp>
        <p:nvSpPr>
          <p:cNvPr id="46" name="Nyíl: kanyarodó 45">
            <a:extLst>
              <a:ext uri="{FF2B5EF4-FFF2-40B4-BE49-F238E27FC236}">
                <a16:creationId xmlns:a16="http://schemas.microsoft.com/office/drawing/2014/main" id="{4584A6CC-EB19-4C2D-A4C4-465DF0440F8C}"/>
              </a:ext>
            </a:extLst>
          </p:cNvPr>
          <p:cNvSpPr/>
          <p:nvPr/>
        </p:nvSpPr>
        <p:spPr bwMode="auto">
          <a:xfrm rot="16200000">
            <a:off x="3080881" y="3937748"/>
            <a:ext cx="536599" cy="705088"/>
          </a:xfrm>
          <a:prstGeom prst="bentArrow">
            <a:avLst>
              <a:gd name="adj1" fmla="val 25000"/>
              <a:gd name="adj2" fmla="val 35082"/>
              <a:gd name="adj3" fmla="val 25000"/>
              <a:gd name="adj4" fmla="val 43750"/>
            </a:avLst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50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97B1D61-4957-41A0-A46F-75705267F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05" y="92871"/>
            <a:ext cx="1264805" cy="130751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B7C5AAF-A7FD-4E70-B223-ED1872AA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96" y="1307517"/>
            <a:ext cx="785479" cy="714609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A2B8C2F-9F00-4748-8B0D-1A38C4A1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00" y="2537695"/>
            <a:ext cx="1401869" cy="1430479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01429F4-2444-4DF3-83D0-6ACCA2E9327B}"/>
              </a:ext>
            </a:extLst>
          </p:cNvPr>
          <p:cNvCxnSpPr/>
          <p:nvPr/>
        </p:nvCxnSpPr>
        <p:spPr bwMode="auto">
          <a:xfrm>
            <a:off x="3420382" y="3968174"/>
            <a:ext cx="0" cy="261554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A6B91BD1-9A64-4292-A3E3-838F4F3F89D6}"/>
              </a:ext>
            </a:extLst>
          </p:cNvPr>
          <p:cNvCxnSpPr/>
          <p:nvPr/>
        </p:nvCxnSpPr>
        <p:spPr bwMode="auto">
          <a:xfrm>
            <a:off x="3420382" y="4229728"/>
            <a:ext cx="2667000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59D8948-3C2B-4C2B-84B7-FCB586459A79}"/>
              </a:ext>
            </a:extLst>
          </p:cNvPr>
          <p:cNvCxnSpPr/>
          <p:nvPr/>
        </p:nvCxnSpPr>
        <p:spPr bwMode="auto">
          <a:xfrm>
            <a:off x="4106182" y="4229728"/>
            <a:ext cx="0" cy="261554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F73F545-5934-473F-9982-1C110878789C}"/>
              </a:ext>
            </a:extLst>
          </p:cNvPr>
          <p:cNvCxnSpPr/>
          <p:nvPr/>
        </p:nvCxnSpPr>
        <p:spPr bwMode="auto">
          <a:xfrm>
            <a:off x="5096782" y="4229728"/>
            <a:ext cx="0" cy="261554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7ECC639B-D55A-40FB-99D8-02B695AB54AF}"/>
              </a:ext>
            </a:extLst>
          </p:cNvPr>
          <p:cNvCxnSpPr/>
          <p:nvPr/>
        </p:nvCxnSpPr>
        <p:spPr bwMode="auto">
          <a:xfrm>
            <a:off x="6087382" y="4229728"/>
            <a:ext cx="0" cy="261554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33C6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Kép 31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24D4BE13-57CA-43FF-B123-A77244221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39" y="4428795"/>
            <a:ext cx="561307" cy="561307"/>
          </a:xfrm>
          <a:prstGeom prst="rect">
            <a:avLst/>
          </a:prstGeom>
        </p:spPr>
      </p:pic>
      <p:pic>
        <p:nvPicPr>
          <p:cNvPr id="33" name="Kép 32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4588D98F-F08B-46F9-B43E-2E5120F2C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33" y="4431988"/>
            <a:ext cx="561307" cy="561307"/>
          </a:xfrm>
          <a:prstGeom prst="rect">
            <a:avLst/>
          </a:prstGeom>
        </p:spPr>
      </p:pic>
      <p:pic>
        <p:nvPicPr>
          <p:cNvPr id="34" name="Kép 33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943CBE93-DA41-4F42-BEF0-3FF4C9DBB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8" y="4428795"/>
            <a:ext cx="561307" cy="561307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0F1B6C7-6C6F-4AE9-8012-CE5DF207CC9E}"/>
              </a:ext>
            </a:extLst>
          </p:cNvPr>
          <p:cNvSpPr txBox="1"/>
          <p:nvPr/>
        </p:nvSpPr>
        <p:spPr>
          <a:xfrm>
            <a:off x="3983065" y="3935558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RS485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RTU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60F7495-149B-4564-8574-7EA5BDB0B16C}"/>
              </a:ext>
            </a:extLst>
          </p:cNvPr>
          <p:cNvSpPr txBox="1"/>
          <p:nvPr/>
        </p:nvSpPr>
        <p:spPr>
          <a:xfrm>
            <a:off x="2149926" y="4551848"/>
            <a:ext cx="206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 meters</a:t>
            </a:r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A01AF63F-457A-49A0-80A6-AD722FCF929A}"/>
              </a:ext>
            </a:extLst>
          </p:cNvPr>
          <p:cNvCxnSpPr/>
          <p:nvPr/>
        </p:nvCxnSpPr>
        <p:spPr bwMode="auto">
          <a:xfrm flipH="1">
            <a:off x="3497437" y="2013746"/>
            <a:ext cx="1" cy="515569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836739D6-FD45-46F4-ABEC-4ECA05D2DB26}"/>
              </a:ext>
            </a:extLst>
          </p:cNvPr>
          <p:cNvSpPr txBox="1"/>
          <p:nvPr/>
        </p:nvSpPr>
        <p:spPr>
          <a:xfrm>
            <a:off x="3531124" y="1077277"/>
            <a:ext cx="106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Ethernet 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Switch</a:t>
            </a:r>
          </a:p>
        </p:txBody>
      </p: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97570F0A-20D0-450A-B578-B60256ACF03E}"/>
              </a:ext>
            </a:extLst>
          </p:cNvPr>
          <p:cNvCxnSpPr>
            <a:stCxn id="9" idx="3"/>
          </p:cNvCxnSpPr>
          <p:nvPr/>
        </p:nvCxnSpPr>
        <p:spPr bwMode="auto">
          <a:xfrm>
            <a:off x="3951375" y="1664822"/>
            <a:ext cx="1855353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Kép 48" descr="A képen óra, rajz látható&#10;&#10;Automatikusan generált leírás">
            <a:extLst>
              <a:ext uri="{FF2B5EF4-FFF2-40B4-BE49-F238E27FC236}">
                <a16:creationId xmlns:a16="http://schemas.microsoft.com/office/drawing/2014/main" id="{E287353D-C121-4A3B-9ABD-0A804BDA3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54" y="740634"/>
            <a:ext cx="658225" cy="676425"/>
          </a:xfrm>
          <a:prstGeom prst="rect">
            <a:avLst/>
          </a:prstGeom>
        </p:spPr>
      </p:pic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8B0C8C1D-AE0B-4920-8030-4628173C8B19}"/>
              </a:ext>
            </a:extLst>
          </p:cNvPr>
          <p:cNvCxnSpPr/>
          <p:nvPr/>
        </p:nvCxnSpPr>
        <p:spPr bwMode="auto">
          <a:xfrm>
            <a:off x="3951374" y="1775695"/>
            <a:ext cx="1855353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550D886-8658-4DCD-A079-C3CCDE0CFEB9}"/>
              </a:ext>
            </a:extLst>
          </p:cNvPr>
          <p:cNvCxnSpPr/>
          <p:nvPr/>
        </p:nvCxnSpPr>
        <p:spPr bwMode="auto">
          <a:xfrm flipV="1">
            <a:off x="5791201" y="1763855"/>
            <a:ext cx="578" cy="34769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36D51A05-5071-4113-A2DD-47A2F71F696C}"/>
              </a:ext>
            </a:extLst>
          </p:cNvPr>
          <p:cNvCxnSpPr/>
          <p:nvPr/>
        </p:nvCxnSpPr>
        <p:spPr bwMode="auto">
          <a:xfrm flipH="1" flipV="1">
            <a:off x="5791200" y="1428001"/>
            <a:ext cx="1" cy="226928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2225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Kép 57">
            <a:extLst>
              <a:ext uri="{FF2B5EF4-FFF2-40B4-BE49-F238E27FC236}">
                <a16:creationId xmlns:a16="http://schemas.microsoft.com/office/drawing/2014/main" id="{4036E64D-5E7B-46A3-A1F2-1043847D1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6834" y="2164080"/>
            <a:ext cx="668734" cy="668734"/>
          </a:xfrm>
          <a:prstGeom prst="rect">
            <a:avLst/>
          </a:prstGeom>
        </p:spPr>
      </p:pic>
      <p:sp>
        <p:nvSpPr>
          <p:cNvPr id="59" name="Szövegdoboz 58">
            <a:extLst>
              <a:ext uri="{FF2B5EF4-FFF2-40B4-BE49-F238E27FC236}">
                <a16:creationId xmlns:a16="http://schemas.microsoft.com/office/drawing/2014/main" id="{4B95221A-CBF3-474B-A0E6-0075C39F9676}"/>
              </a:ext>
            </a:extLst>
          </p:cNvPr>
          <p:cNvSpPr txBox="1"/>
          <p:nvPr/>
        </p:nvSpPr>
        <p:spPr>
          <a:xfrm>
            <a:off x="5804617" y="906912"/>
            <a:ext cx="1648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Segoe UI Light" panose="020B0502040204020203" pitchFamily="34" charset="0"/>
                <a:cs typeface="Segoe UI Light" panose="020B0502040204020203" pitchFamily="34" charset="0"/>
              </a:rPr>
              <a:t>Heat meter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F8258BB0-B59F-40F7-AC4A-B8FCD69028B9}"/>
              </a:ext>
            </a:extLst>
          </p:cNvPr>
          <p:cNvSpPr txBox="1"/>
          <p:nvPr/>
        </p:nvSpPr>
        <p:spPr>
          <a:xfrm>
            <a:off x="5791200" y="2364123"/>
            <a:ext cx="207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Temperature meter</a:t>
            </a:r>
          </a:p>
        </p:txBody>
      </p:sp>
      <p:sp>
        <p:nvSpPr>
          <p:cNvPr id="25" name="Nyíl: kanyarodó 24">
            <a:extLst>
              <a:ext uri="{FF2B5EF4-FFF2-40B4-BE49-F238E27FC236}">
                <a16:creationId xmlns:a16="http://schemas.microsoft.com/office/drawing/2014/main" id="{49D51726-3013-4C69-A6D5-0DC1EE09B246}"/>
              </a:ext>
            </a:extLst>
          </p:cNvPr>
          <p:cNvSpPr/>
          <p:nvPr/>
        </p:nvSpPr>
        <p:spPr bwMode="auto">
          <a:xfrm rot="16200000" flipH="1">
            <a:off x="4342829" y="1180251"/>
            <a:ext cx="573728" cy="1966219"/>
          </a:xfrm>
          <a:prstGeom prst="bentArrow">
            <a:avLst>
              <a:gd name="adj1" fmla="val 25000"/>
              <a:gd name="adj2" fmla="val 30969"/>
              <a:gd name="adj3" fmla="val 25000"/>
              <a:gd name="adj4" fmla="val 43750"/>
            </a:avLst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Nyíl: felfelé mutató 29">
            <a:extLst>
              <a:ext uri="{FF2B5EF4-FFF2-40B4-BE49-F238E27FC236}">
                <a16:creationId xmlns:a16="http://schemas.microsoft.com/office/drawing/2014/main" id="{F27EB544-93E4-4978-A08C-596D46AA4494}"/>
              </a:ext>
            </a:extLst>
          </p:cNvPr>
          <p:cNvSpPr/>
          <p:nvPr/>
        </p:nvSpPr>
        <p:spPr bwMode="auto">
          <a:xfrm>
            <a:off x="2922423" y="1722507"/>
            <a:ext cx="259371" cy="714609"/>
          </a:xfrm>
          <a:prstGeom prst="upArrow">
            <a:avLst/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Nyíl: felfelé mutató 61">
            <a:extLst>
              <a:ext uri="{FF2B5EF4-FFF2-40B4-BE49-F238E27FC236}">
                <a16:creationId xmlns:a16="http://schemas.microsoft.com/office/drawing/2014/main" id="{074583C0-3741-469C-B679-990CF0F7E5C5}"/>
              </a:ext>
            </a:extLst>
          </p:cNvPr>
          <p:cNvSpPr/>
          <p:nvPr/>
        </p:nvSpPr>
        <p:spPr bwMode="auto">
          <a:xfrm rot="18481018">
            <a:off x="2587458" y="999982"/>
            <a:ext cx="259371" cy="714609"/>
          </a:xfrm>
          <a:prstGeom prst="upArrow">
            <a:avLst/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6E34C30A-EF11-4106-8310-842ADD65DD23}"/>
              </a:ext>
            </a:extLst>
          </p:cNvPr>
          <p:cNvSpPr txBox="1"/>
          <p:nvPr/>
        </p:nvSpPr>
        <p:spPr>
          <a:xfrm>
            <a:off x="5612803" y="1566143"/>
            <a:ext cx="159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TCP/IP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A47ED713-C896-486E-B447-4B3B6D1F7758}"/>
              </a:ext>
            </a:extLst>
          </p:cNvPr>
          <p:cNvSpPr txBox="1"/>
          <p:nvPr/>
        </p:nvSpPr>
        <p:spPr>
          <a:xfrm>
            <a:off x="1319898" y="227573"/>
            <a:ext cx="141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EMS, BMS, ERP, MES system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5C9F0857-CB06-4F45-BFAA-86B0900CC1C2}"/>
              </a:ext>
            </a:extLst>
          </p:cNvPr>
          <p:cNvSpPr txBox="1"/>
          <p:nvPr/>
        </p:nvSpPr>
        <p:spPr>
          <a:xfrm>
            <a:off x="1247268" y="3002317"/>
            <a:ext cx="155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Xserver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IoT </a:t>
            </a:r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device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onboard storage</a:t>
            </a:r>
          </a:p>
        </p:txBody>
      </p:sp>
      <p:sp>
        <p:nvSpPr>
          <p:cNvPr id="31" name="Nyíl: kanyarodó 30">
            <a:extLst>
              <a:ext uri="{FF2B5EF4-FFF2-40B4-BE49-F238E27FC236}">
                <a16:creationId xmlns:a16="http://schemas.microsoft.com/office/drawing/2014/main" id="{1795DBDB-CE88-4205-A05C-AC835C256FE5}"/>
              </a:ext>
            </a:extLst>
          </p:cNvPr>
          <p:cNvSpPr/>
          <p:nvPr/>
        </p:nvSpPr>
        <p:spPr bwMode="auto">
          <a:xfrm rot="16200000">
            <a:off x="3080881" y="3937748"/>
            <a:ext cx="536599" cy="705088"/>
          </a:xfrm>
          <a:prstGeom prst="bentArrow">
            <a:avLst>
              <a:gd name="adj1" fmla="val 25000"/>
              <a:gd name="adj2" fmla="val 35082"/>
              <a:gd name="adj3" fmla="val 25000"/>
              <a:gd name="adj4" fmla="val 43750"/>
            </a:avLst>
          </a:prstGeom>
          <a:solidFill>
            <a:srgbClr val="4EAA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82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AAEF55FC-A0C4-4354-BB22-74031E53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5" y="2499767"/>
            <a:ext cx="943910" cy="9439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A2B8C2F-9F00-4748-8B0D-1A38C4A1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08" y="1518310"/>
            <a:ext cx="689628" cy="703702"/>
          </a:xfrm>
          <a:prstGeom prst="rect">
            <a:avLst/>
          </a:prstGeom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E987CAA4-C628-4A6C-9043-94188CBE24D9}"/>
              </a:ext>
            </a:extLst>
          </p:cNvPr>
          <p:cNvSpPr txBox="1"/>
          <p:nvPr/>
        </p:nvSpPr>
        <p:spPr>
          <a:xfrm>
            <a:off x="640511" y="3385260"/>
            <a:ext cx="1657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Electrical, Gas, Water</a:t>
            </a:r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meters</a:t>
            </a:r>
            <a:r>
              <a:rPr lang="hu-H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</a:p>
        </p:txBody>
      </p: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8BFB648-3BDE-45CB-8734-50FFD24424DD}"/>
              </a:ext>
            </a:extLst>
          </p:cNvPr>
          <p:cNvCxnSpPr>
            <a:endCxn id="17" idx="2"/>
          </p:cNvCxnSpPr>
          <p:nvPr/>
        </p:nvCxnSpPr>
        <p:spPr bwMode="auto">
          <a:xfrm flipV="1">
            <a:off x="1423222" y="2222012"/>
            <a:ext cx="0" cy="51107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Kép 39">
            <a:extLst>
              <a:ext uri="{FF2B5EF4-FFF2-40B4-BE49-F238E27FC236}">
                <a16:creationId xmlns:a16="http://schemas.microsoft.com/office/drawing/2014/main" id="{76D9B5BC-E61A-458B-906B-477C5EE5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179" y="2285898"/>
            <a:ext cx="689628" cy="703702"/>
          </a:xfrm>
          <a:prstGeom prst="rect">
            <a:avLst/>
          </a:prstGeom>
        </p:spPr>
      </p:pic>
      <p:sp>
        <p:nvSpPr>
          <p:cNvPr id="48" name="Szövegdoboz 47">
            <a:extLst>
              <a:ext uri="{FF2B5EF4-FFF2-40B4-BE49-F238E27FC236}">
                <a16:creationId xmlns:a16="http://schemas.microsoft.com/office/drawing/2014/main" id="{A6806BF0-0024-414E-99AC-6B2E43D317EF}"/>
              </a:ext>
            </a:extLst>
          </p:cNvPr>
          <p:cNvSpPr txBox="1"/>
          <p:nvPr/>
        </p:nvSpPr>
        <p:spPr>
          <a:xfrm>
            <a:off x="2358940" y="4088962"/>
            <a:ext cx="1330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Temperature sensors ...</a:t>
            </a:r>
          </a:p>
        </p:txBody>
      </p: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E0AD98A2-8C22-439C-A766-265DABC9D0CE}"/>
              </a:ext>
            </a:extLst>
          </p:cNvPr>
          <p:cNvCxnSpPr>
            <a:endCxn id="40" idx="2"/>
          </p:cNvCxnSpPr>
          <p:nvPr/>
        </p:nvCxnSpPr>
        <p:spPr bwMode="auto">
          <a:xfrm flipV="1">
            <a:off x="3010993" y="2989600"/>
            <a:ext cx="0" cy="51107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Kép 21">
            <a:extLst>
              <a:ext uri="{FF2B5EF4-FFF2-40B4-BE49-F238E27FC236}">
                <a16:creationId xmlns:a16="http://schemas.microsoft.com/office/drawing/2014/main" id="{80339D79-2BDE-4D2E-A467-9785BC283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29" y="348452"/>
            <a:ext cx="1132339" cy="1132339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FAF152C-F467-4F35-91BD-025EB5507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29" y="1600749"/>
            <a:ext cx="1132339" cy="1132339"/>
          </a:xfrm>
          <a:prstGeom prst="rect">
            <a:avLst/>
          </a:prstGeom>
        </p:spPr>
      </p:pic>
      <p:pic>
        <p:nvPicPr>
          <p:cNvPr id="65" name="Kép 64">
            <a:extLst>
              <a:ext uri="{FF2B5EF4-FFF2-40B4-BE49-F238E27FC236}">
                <a16:creationId xmlns:a16="http://schemas.microsoft.com/office/drawing/2014/main" id="{3573AA61-48A6-4715-86F8-9668C9F2A3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10" y="344478"/>
            <a:ext cx="2592345" cy="1616007"/>
          </a:xfrm>
          <a:prstGeom prst="rect">
            <a:avLst/>
          </a:prstGeom>
        </p:spPr>
      </p:pic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DA839B8-5E1E-45EB-B1E9-F9E67E810666}"/>
              </a:ext>
            </a:extLst>
          </p:cNvPr>
          <p:cNvCxnSpPr/>
          <p:nvPr/>
        </p:nvCxnSpPr>
        <p:spPr bwMode="auto">
          <a:xfrm flipV="1">
            <a:off x="1905000" y="1396546"/>
            <a:ext cx="607610" cy="21955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43481A3A-6EC6-4252-A4EE-634A5BC97828}"/>
              </a:ext>
            </a:extLst>
          </p:cNvPr>
          <p:cNvCxnSpPr/>
          <p:nvPr/>
        </p:nvCxnSpPr>
        <p:spPr bwMode="auto">
          <a:xfrm flipV="1">
            <a:off x="3010993" y="1903611"/>
            <a:ext cx="172406" cy="331253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Kép 11">
            <a:extLst>
              <a:ext uri="{FF2B5EF4-FFF2-40B4-BE49-F238E27FC236}">
                <a16:creationId xmlns:a16="http://schemas.microsoft.com/office/drawing/2014/main" id="{ECD234B4-607C-4DAA-81D1-9B98A08DF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518" y="3394967"/>
            <a:ext cx="668734" cy="668734"/>
          </a:xfrm>
          <a:prstGeom prst="rect">
            <a:avLst/>
          </a:prstGeom>
        </p:spPr>
      </p:pic>
      <p:pic>
        <p:nvPicPr>
          <p:cNvPr id="15" name="Kép 14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4BDB875F-5216-44B9-9066-519FD62A92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64" y="2619871"/>
            <a:ext cx="703702" cy="703702"/>
          </a:xfrm>
          <a:prstGeom prst="rect">
            <a:avLst/>
          </a:prstGeom>
        </p:spPr>
      </p:pic>
      <p:pic>
        <p:nvPicPr>
          <p:cNvPr id="23" name="Kép 22" descr="A képen óra, rajz látható&#10;&#10;Automatikusan generált leírás">
            <a:extLst>
              <a:ext uri="{FF2B5EF4-FFF2-40B4-BE49-F238E27FC236}">
                <a16:creationId xmlns:a16="http://schemas.microsoft.com/office/drawing/2014/main" id="{0C2D63C2-B573-4F7C-ACC9-0D7430C3BC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32" y="3387276"/>
            <a:ext cx="658225" cy="676425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FFF758B5-BAF4-4B68-A1CC-3816520B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49" y="2314084"/>
            <a:ext cx="689628" cy="703702"/>
          </a:xfrm>
          <a:prstGeom prst="rect">
            <a:avLst/>
          </a:prstGeom>
        </p:spPr>
      </p:pic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A53C4323-62D4-4B5D-B5DE-C35A3B25F94D}"/>
              </a:ext>
            </a:extLst>
          </p:cNvPr>
          <p:cNvCxnSpPr/>
          <p:nvPr/>
        </p:nvCxnSpPr>
        <p:spPr bwMode="auto">
          <a:xfrm flipH="1" flipV="1">
            <a:off x="4334080" y="1901757"/>
            <a:ext cx="207052" cy="346741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Kép 27">
            <a:extLst>
              <a:ext uri="{FF2B5EF4-FFF2-40B4-BE49-F238E27FC236}">
                <a16:creationId xmlns:a16="http://schemas.microsoft.com/office/drawing/2014/main" id="{6036D62E-34B5-426E-AFF4-03A325843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7756" y="3516382"/>
            <a:ext cx="1143000" cy="780964"/>
          </a:xfrm>
          <a:prstGeom prst="rect">
            <a:avLst/>
          </a:prstGeom>
        </p:spPr>
      </p:pic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082FB93D-413C-4B5C-A717-9C6E74D92279}"/>
              </a:ext>
            </a:extLst>
          </p:cNvPr>
          <p:cNvCxnSpPr/>
          <p:nvPr/>
        </p:nvCxnSpPr>
        <p:spPr bwMode="auto">
          <a:xfrm flipV="1">
            <a:off x="4598763" y="3017786"/>
            <a:ext cx="0" cy="51107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0E029B73-9684-463B-88B8-90A0C2D478FF}"/>
              </a:ext>
            </a:extLst>
          </p:cNvPr>
          <p:cNvSpPr txBox="1"/>
          <p:nvPr/>
        </p:nvSpPr>
        <p:spPr>
          <a:xfrm>
            <a:off x="4166096" y="4285670"/>
            <a:ext cx="10663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latin typeface="Segoe UI Light" panose="020B0502040204020203" pitchFamily="34" charset="0"/>
                <a:cs typeface="Segoe UI Light" panose="020B0502040204020203" pitchFamily="34" charset="0"/>
              </a:rPr>
              <a:t>Production data ...</a:t>
            </a:r>
          </a:p>
        </p:txBody>
      </p:sp>
      <p:pic>
        <p:nvPicPr>
          <p:cNvPr id="39" name="Kép 38" descr="A képen rajz látható&#10;&#10;Automatikusan generált leírás">
            <a:extLst>
              <a:ext uri="{FF2B5EF4-FFF2-40B4-BE49-F238E27FC236}">
                <a16:creationId xmlns:a16="http://schemas.microsoft.com/office/drawing/2014/main" id="{70C3A3F7-5714-41EA-A179-485A43DF66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7" y="668018"/>
            <a:ext cx="918527" cy="493209"/>
          </a:xfrm>
          <a:prstGeom prst="rect">
            <a:avLst/>
          </a:prstGeom>
        </p:spPr>
      </p:pic>
      <p:pic>
        <p:nvPicPr>
          <p:cNvPr id="67" name="Kép 66" descr="A képen rajz látható&#10;&#10;Automatikusan generált leírás">
            <a:extLst>
              <a:ext uri="{FF2B5EF4-FFF2-40B4-BE49-F238E27FC236}">
                <a16:creationId xmlns:a16="http://schemas.microsoft.com/office/drawing/2014/main" id="{1528D3B6-36E6-4F76-8018-2B0834F335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13" y="1901995"/>
            <a:ext cx="918527" cy="493209"/>
          </a:xfrm>
          <a:prstGeom prst="rect">
            <a:avLst/>
          </a:prstGeom>
        </p:spPr>
      </p:pic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A33F3125-3CC0-4AE1-BF40-CE246A989163}"/>
              </a:ext>
            </a:extLst>
          </p:cNvPr>
          <p:cNvCxnSpPr/>
          <p:nvPr/>
        </p:nvCxnSpPr>
        <p:spPr bwMode="auto">
          <a:xfrm>
            <a:off x="5104955" y="1480791"/>
            <a:ext cx="868463" cy="38937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0ACFD8CE-6DB8-4821-BDFB-6C326F1F3C3A}"/>
              </a:ext>
            </a:extLst>
          </p:cNvPr>
          <p:cNvSpPr txBox="1"/>
          <p:nvPr/>
        </p:nvSpPr>
        <p:spPr>
          <a:xfrm>
            <a:off x="1649354" y="1714329"/>
            <a:ext cx="107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IoT 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Server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8DC15E4C-5F69-432A-9FB9-798CA9D39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6800" y="959328"/>
            <a:ext cx="600815" cy="36913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90993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>
            <a:extLst>
              <a:ext uri="{FF2B5EF4-FFF2-40B4-BE49-F238E27FC236}">
                <a16:creationId xmlns:a16="http://schemas.microsoft.com/office/drawing/2014/main" id="{80339D79-2BDE-4D2E-A467-9785BC283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58" y="135628"/>
            <a:ext cx="1132339" cy="1132339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FAF152C-F467-4F35-91BD-025EB5507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05" y="1399678"/>
            <a:ext cx="1132339" cy="1132339"/>
          </a:xfrm>
          <a:prstGeom prst="rect">
            <a:avLst/>
          </a:prstGeom>
        </p:spPr>
      </p:pic>
      <p:pic>
        <p:nvPicPr>
          <p:cNvPr id="65" name="Kép 64">
            <a:extLst>
              <a:ext uri="{FF2B5EF4-FFF2-40B4-BE49-F238E27FC236}">
                <a16:creationId xmlns:a16="http://schemas.microsoft.com/office/drawing/2014/main" id="{3573AA61-48A6-4715-86F8-9668C9F2A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49" y="101624"/>
            <a:ext cx="1941978" cy="1210583"/>
          </a:xfrm>
          <a:prstGeom prst="rect">
            <a:avLst/>
          </a:prstGeom>
        </p:spPr>
      </p:pic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43481A3A-6EC6-4252-A4EE-634A5BC97828}"/>
              </a:ext>
            </a:extLst>
          </p:cNvPr>
          <p:cNvCxnSpPr/>
          <p:nvPr/>
        </p:nvCxnSpPr>
        <p:spPr bwMode="auto">
          <a:xfrm flipV="1">
            <a:off x="1419984" y="1312207"/>
            <a:ext cx="942216" cy="671622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Kép 44">
            <a:extLst>
              <a:ext uri="{FF2B5EF4-FFF2-40B4-BE49-F238E27FC236}">
                <a16:creationId xmlns:a16="http://schemas.microsoft.com/office/drawing/2014/main" id="{FFF758B5-BAF4-4B68-A1CC-3816520B1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871" y="2067499"/>
            <a:ext cx="689628" cy="703702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6036D62E-34B5-426E-AFF4-03A325843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678" y="3857630"/>
            <a:ext cx="1143000" cy="780964"/>
          </a:xfrm>
          <a:prstGeom prst="rect">
            <a:avLst/>
          </a:prstGeom>
        </p:spPr>
      </p:pic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082FB93D-413C-4B5C-A717-9C6E74D92279}"/>
              </a:ext>
            </a:extLst>
          </p:cNvPr>
          <p:cNvCxnSpPr/>
          <p:nvPr/>
        </p:nvCxnSpPr>
        <p:spPr bwMode="auto">
          <a:xfrm flipV="1">
            <a:off x="4715685" y="2771201"/>
            <a:ext cx="0" cy="511076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0E029B73-9684-463B-88B8-90A0C2D478FF}"/>
              </a:ext>
            </a:extLst>
          </p:cNvPr>
          <p:cNvSpPr txBox="1"/>
          <p:nvPr/>
        </p:nvSpPr>
        <p:spPr>
          <a:xfrm>
            <a:off x="4283018" y="4626918"/>
            <a:ext cx="10663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latin typeface="Segoe UI Light" panose="020B0502040204020203" pitchFamily="34" charset="0"/>
                <a:cs typeface="Segoe UI Light" panose="020B0502040204020203" pitchFamily="34" charset="0"/>
              </a:rPr>
              <a:t>Production data ...</a:t>
            </a:r>
          </a:p>
        </p:txBody>
      </p:sp>
      <p:pic>
        <p:nvPicPr>
          <p:cNvPr id="39" name="Kép 38" descr="A képen rajz látható&#10;&#10;Automatikusan generált leírás">
            <a:extLst>
              <a:ext uri="{FF2B5EF4-FFF2-40B4-BE49-F238E27FC236}">
                <a16:creationId xmlns:a16="http://schemas.microsoft.com/office/drawing/2014/main" id="{70C3A3F7-5714-41EA-A179-485A43DF66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58" y="773284"/>
            <a:ext cx="918527" cy="493209"/>
          </a:xfrm>
          <a:prstGeom prst="rect">
            <a:avLst/>
          </a:prstGeom>
        </p:spPr>
      </p:pic>
      <p:pic>
        <p:nvPicPr>
          <p:cNvPr id="67" name="Kép 66" descr="A képen rajz látható&#10;&#10;Automatikusan generált leírás">
            <a:extLst>
              <a:ext uri="{FF2B5EF4-FFF2-40B4-BE49-F238E27FC236}">
                <a16:creationId xmlns:a16="http://schemas.microsoft.com/office/drawing/2014/main" id="{1528D3B6-36E6-4F76-8018-2B0834F335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84" y="1663100"/>
            <a:ext cx="918527" cy="493209"/>
          </a:xfrm>
          <a:prstGeom prst="rect">
            <a:avLst/>
          </a:prstGeom>
        </p:spPr>
      </p:pic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A33F3125-3CC0-4AE1-BF40-CE246A989163}"/>
              </a:ext>
            </a:extLst>
          </p:cNvPr>
          <p:cNvCxnSpPr/>
          <p:nvPr/>
        </p:nvCxnSpPr>
        <p:spPr bwMode="auto">
          <a:xfrm>
            <a:off x="3875340" y="971550"/>
            <a:ext cx="2407046" cy="827772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8DC15E4C-5F69-432A-9FB9-798CA9D3975E}"/>
              </a:ext>
            </a:extLst>
          </p:cNvPr>
          <p:cNvCxnSpPr>
            <a:cxnSpLocks/>
          </p:cNvCxnSpPr>
          <p:nvPr/>
        </p:nvCxnSpPr>
        <p:spPr bwMode="auto">
          <a:xfrm>
            <a:off x="3886200" y="819150"/>
            <a:ext cx="2138066" cy="24544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Kép 28">
            <a:extLst>
              <a:ext uri="{FF2B5EF4-FFF2-40B4-BE49-F238E27FC236}">
                <a16:creationId xmlns:a16="http://schemas.microsoft.com/office/drawing/2014/main" id="{1412819C-EB8A-4147-BD2B-4F22A6B7B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881" y="2067499"/>
            <a:ext cx="689628" cy="703702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38964587-F72B-4BA2-8C55-3BD656197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88" y="3857630"/>
            <a:ext cx="1143000" cy="780964"/>
          </a:xfrm>
          <a:prstGeom prst="rect">
            <a:avLst/>
          </a:prstGeom>
        </p:spPr>
      </p:pic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E4D5EA27-4446-430B-97E2-5F5357CF03F5}"/>
              </a:ext>
            </a:extLst>
          </p:cNvPr>
          <p:cNvCxnSpPr/>
          <p:nvPr/>
        </p:nvCxnSpPr>
        <p:spPr bwMode="auto">
          <a:xfrm flipV="1">
            <a:off x="1405695" y="2771201"/>
            <a:ext cx="0" cy="511076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A57C0D89-F9F9-46DE-8187-B91F49DA653B}"/>
              </a:ext>
            </a:extLst>
          </p:cNvPr>
          <p:cNvSpPr txBox="1"/>
          <p:nvPr/>
        </p:nvSpPr>
        <p:spPr>
          <a:xfrm>
            <a:off x="973028" y="4626918"/>
            <a:ext cx="10663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latin typeface="Segoe UI Light" panose="020B0502040204020203" pitchFamily="34" charset="0"/>
                <a:cs typeface="Segoe UI Light" panose="020B0502040204020203" pitchFamily="34" charset="0"/>
              </a:rPr>
              <a:t>Production data ...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416A18D7-C34D-4E6C-861A-8060F2F83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124" y="2067499"/>
            <a:ext cx="689628" cy="703702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4413F88E-4681-45A7-8B0A-7DA05C327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931" y="3857630"/>
            <a:ext cx="1143000" cy="780964"/>
          </a:xfrm>
          <a:prstGeom prst="rect">
            <a:avLst/>
          </a:prstGeom>
        </p:spPr>
      </p:pic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D6794DC-C5DA-424B-A0B9-48EBD3D8A7E2}"/>
              </a:ext>
            </a:extLst>
          </p:cNvPr>
          <p:cNvCxnSpPr/>
          <p:nvPr/>
        </p:nvCxnSpPr>
        <p:spPr bwMode="auto">
          <a:xfrm flipV="1">
            <a:off x="3016938" y="2771201"/>
            <a:ext cx="0" cy="511076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29A7A430-6B67-4FB7-B5F6-BCC003ED14C5}"/>
              </a:ext>
            </a:extLst>
          </p:cNvPr>
          <p:cNvSpPr txBox="1"/>
          <p:nvPr/>
        </p:nvSpPr>
        <p:spPr>
          <a:xfrm>
            <a:off x="2584271" y="4626918"/>
            <a:ext cx="10663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latin typeface="Segoe UI Light" panose="020B0502040204020203" pitchFamily="34" charset="0"/>
                <a:cs typeface="Segoe UI Light" panose="020B0502040204020203" pitchFamily="34" charset="0"/>
              </a:rPr>
              <a:t>Production data ...</a:t>
            </a:r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CB5DF53F-A63B-4012-BF9A-AA49ED6F1DAE}"/>
              </a:ext>
            </a:extLst>
          </p:cNvPr>
          <p:cNvCxnSpPr>
            <a:endCxn id="65" idx="2"/>
          </p:cNvCxnSpPr>
          <p:nvPr/>
        </p:nvCxnSpPr>
        <p:spPr bwMode="auto">
          <a:xfrm flipH="1" flipV="1">
            <a:off x="3016938" y="1312207"/>
            <a:ext cx="42399" cy="662339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3377625E-1870-41DE-B75F-A693B01BDA32}"/>
              </a:ext>
            </a:extLst>
          </p:cNvPr>
          <p:cNvCxnSpPr/>
          <p:nvPr/>
        </p:nvCxnSpPr>
        <p:spPr bwMode="auto">
          <a:xfrm flipH="1" flipV="1">
            <a:off x="3559089" y="1266494"/>
            <a:ext cx="1156596" cy="693338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905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3B3A632D-671E-4732-AB87-19EF0E3F9F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856" y="3094866"/>
            <a:ext cx="815677" cy="70780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203A60E3-0365-4D72-B1F2-CF864FF7CB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020" y="3094866"/>
            <a:ext cx="815677" cy="707805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09D4EBAA-7B0A-45BF-89F3-06818B020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846" y="3094865"/>
            <a:ext cx="815677" cy="707805"/>
          </a:xfrm>
          <a:prstGeom prst="rect">
            <a:avLst/>
          </a:prstGeom>
        </p:spPr>
      </p:pic>
      <p:sp>
        <p:nvSpPr>
          <p:cNvPr id="47" name="Szövegdoboz 46">
            <a:extLst>
              <a:ext uri="{FF2B5EF4-FFF2-40B4-BE49-F238E27FC236}">
                <a16:creationId xmlns:a16="http://schemas.microsoft.com/office/drawing/2014/main" id="{19B55735-8D35-4BE1-AC7C-B749B57CA9EF}"/>
              </a:ext>
            </a:extLst>
          </p:cNvPr>
          <p:cNvSpPr txBox="1"/>
          <p:nvPr/>
        </p:nvSpPr>
        <p:spPr>
          <a:xfrm>
            <a:off x="354925" y="3282277"/>
            <a:ext cx="78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PLC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709640B-DB8F-4285-B328-B92F8EDCB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4160" y="393182"/>
            <a:ext cx="831528" cy="699869"/>
          </a:xfrm>
          <a:prstGeom prst="rect">
            <a:avLst/>
          </a:prstGeom>
        </p:spPr>
      </p:pic>
      <p:sp>
        <p:nvSpPr>
          <p:cNvPr id="52" name="Szövegdoboz 51">
            <a:extLst>
              <a:ext uri="{FF2B5EF4-FFF2-40B4-BE49-F238E27FC236}">
                <a16:creationId xmlns:a16="http://schemas.microsoft.com/office/drawing/2014/main" id="{CE91F370-C432-459B-B27B-EB022AC8DA6F}"/>
              </a:ext>
            </a:extLst>
          </p:cNvPr>
          <p:cNvSpPr txBox="1"/>
          <p:nvPr/>
        </p:nvSpPr>
        <p:spPr>
          <a:xfrm>
            <a:off x="59668" y="2294724"/>
            <a:ext cx="107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IoT 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Server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91D6C535-0A91-484C-896F-28B6D83CA8E8}"/>
              </a:ext>
            </a:extLst>
          </p:cNvPr>
          <p:cNvSpPr txBox="1"/>
          <p:nvPr/>
        </p:nvSpPr>
        <p:spPr>
          <a:xfrm>
            <a:off x="1182018" y="2808822"/>
            <a:ext cx="159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TCP/IP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32F09B38-BF5D-47D7-BF9C-05620C1F1652}"/>
              </a:ext>
            </a:extLst>
          </p:cNvPr>
          <p:cNvSpPr txBox="1"/>
          <p:nvPr/>
        </p:nvSpPr>
        <p:spPr>
          <a:xfrm>
            <a:off x="2757236" y="2792080"/>
            <a:ext cx="159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RTU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75590FF3-F942-4663-B54A-C200560316F5}"/>
              </a:ext>
            </a:extLst>
          </p:cNvPr>
          <p:cNvSpPr txBox="1"/>
          <p:nvPr/>
        </p:nvSpPr>
        <p:spPr>
          <a:xfrm>
            <a:off x="4431171" y="2783080"/>
            <a:ext cx="159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Modbus</a:t>
            </a:r>
            <a:r>
              <a:rPr lang="hu-H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RTU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614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Kép 44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3E63C5DC-8A91-4150-BF4F-C3F7B87F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61" y="3498461"/>
            <a:ext cx="943910" cy="943910"/>
          </a:xfrm>
          <a:prstGeom prst="rect">
            <a:avLst/>
          </a:prstGeom>
        </p:spPr>
      </p:pic>
      <p:pic>
        <p:nvPicPr>
          <p:cNvPr id="46" name="Kép 45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DCA1DC18-24CA-4F84-B5DD-8D2DE6F44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0" y="3618565"/>
            <a:ext cx="703702" cy="703702"/>
          </a:xfrm>
          <a:prstGeom prst="rect">
            <a:avLst/>
          </a:prstGeom>
        </p:spPr>
      </p:pic>
      <p:pic>
        <p:nvPicPr>
          <p:cNvPr id="41" name="Kép 40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5CEE97DF-64AE-4C4C-82A1-53BA4215B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3" y="3220297"/>
            <a:ext cx="943910" cy="943910"/>
          </a:xfrm>
          <a:prstGeom prst="rect">
            <a:avLst/>
          </a:prstGeom>
        </p:spPr>
      </p:pic>
      <p:pic>
        <p:nvPicPr>
          <p:cNvPr id="42" name="Kép 41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8A32447C-7AA4-4AD2-B06A-D801DC469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42" y="3340401"/>
            <a:ext cx="703702" cy="7037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85A87B6-0EDC-4781-BCBE-C655E00B3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279" y="2844115"/>
            <a:ext cx="1175418" cy="113234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96CF44A-9A46-469F-8440-94DCA739E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72499"/>
            <a:ext cx="381000" cy="3810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A2B8C2F-9F00-4748-8B0D-1A38C4A1E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741" y="2309100"/>
            <a:ext cx="689628" cy="703702"/>
          </a:xfrm>
          <a:prstGeom prst="rect">
            <a:avLst/>
          </a:prstGeom>
        </p:spPr>
      </p:pic>
      <p:sp>
        <p:nvSpPr>
          <p:cNvPr id="53" name="Szövegdoboz 52">
            <a:extLst>
              <a:ext uri="{FF2B5EF4-FFF2-40B4-BE49-F238E27FC236}">
                <a16:creationId xmlns:a16="http://schemas.microsoft.com/office/drawing/2014/main" id="{0ACFD8CE-6DB8-4821-BDFB-6C326F1F3C3A}"/>
              </a:ext>
            </a:extLst>
          </p:cNvPr>
          <p:cNvSpPr txBox="1"/>
          <p:nvPr/>
        </p:nvSpPr>
        <p:spPr>
          <a:xfrm>
            <a:off x="2329709" y="2706111"/>
            <a:ext cx="10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Xserver.IoT</a:t>
            </a: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Gateway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E987CAA4-C628-4A6C-9043-94188CBE24D9}"/>
              </a:ext>
            </a:extLst>
          </p:cNvPr>
          <p:cNvSpPr txBox="1"/>
          <p:nvPr/>
        </p:nvSpPr>
        <p:spPr>
          <a:xfrm>
            <a:off x="621060" y="4064164"/>
            <a:ext cx="206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Electrical, Gas, Water meters, PLCs, etc.</a:t>
            </a:r>
          </a:p>
        </p:txBody>
      </p: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F8BFB648-3BDE-45CB-8734-50FFD24424DD}"/>
              </a:ext>
            </a:extLst>
          </p:cNvPr>
          <p:cNvCxnSpPr>
            <a:endCxn id="17" idx="2"/>
          </p:cNvCxnSpPr>
          <p:nvPr/>
        </p:nvCxnSpPr>
        <p:spPr bwMode="auto">
          <a:xfrm flipV="1">
            <a:off x="1653555" y="3012802"/>
            <a:ext cx="0" cy="51107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Kép 39">
            <a:extLst>
              <a:ext uri="{FF2B5EF4-FFF2-40B4-BE49-F238E27FC236}">
                <a16:creationId xmlns:a16="http://schemas.microsoft.com/office/drawing/2014/main" id="{76D9B5BC-E61A-458B-906B-477C5EE55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844" y="2629678"/>
            <a:ext cx="689628" cy="703702"/>
          </a:xfrm>
          <a:prstGeom prst="rect">
            <a:avLst/>
          </a:prstGeom>
        </p:spPr>
      </p:pic>
      <p:sp>
        <p:nvSpPr>
          <p:cNvPr id="48" name="Szövegdoboz 47">
            <a:extLst>
              <a:ext uri="{FF2B5EF4-FFF2-40B4-BE49-F238E27FC236}">
                <a16:creationId xmlns:a16="http://schemas.microsoft.com/office/drawing/2014/main" id="{A6806BF0-0024-414E-99AC-6B2E43D317EF}"/>
              </a:ext>
            </a:extLst>
          </p:cNvPr>
          <p:cNvSpPr txBox="1"/>
          <p:nvPr/>
        </p:nvSpPr>
        <p:spPr>
          <a:xfrm>
            <a:off x="2727644" y="4382243"/>
            <a:ext cx="206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Electrical, Gas, Water meters, PLCs, etc.</a:t>
            </a:r>
          </a:p>
        </p:txBody>
      </p: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E0AD98A2-8C22-439C-A766-265DABC9D0CE}"/>
              </a:ext>
            </a:extLst>
          </p:cNvPr>
          <p:cNvCxnSpPr>
            <a:endCxn id="40" idx="2"/>
          </p:cNvCxnSpPr>
          <p:nvPr/>
        </p:nvCxnSpPr>
        <p:spPr bwMode="auto">
          <a:xfrm flipV="1">
            <a:off x="3688658" y="3333380"/>
            <a:ext cx="0" cy="51107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Kép 21">
            <a:extLst>
              <a:ext uri="{FF2B5EF4-FFF2-40B4-BE49-F238E27FC236}">
                <a16:creationId xmlns:a16="http://schemas.microsoft.com/office/drawing/2014/main" id="{80339D79-2BDE-4D2E-A467-9785BC283D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1950"/>
            <a:ext cx="1132339" cy="1132339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FAF152C-F467-4F35-91BD-025EB5507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16" y="1428337"/>
            <a:ext cx="1132339" cy="1132339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9F0B0346-4176-497F-85AE-F88E1514E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9" y="2117303"/>
            <a:ext cx="381000" cy="381000"/>
          </a:xfrm>
          <a:prstGeom prst="rect">
            <a:avLst/>
          </a:prstGeom>
        </p:spPr>
      </p:pic>
      <p:pic>
        <p:nvPicPr>
          <p:cNvPr id="65" name="Kép 64">
            <a:extLst>
              <a:ext uri="{FF2B5EF4-FFF2-40B4-BE49-F238E27FC236}">
                <a16:creationId xmlns:a16="http://schemas.microsoft.com/office/drawing/2014/main" id="{3573AA61-48A6-4715-86F8-9668C9F2A3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72" y="411875"/>
            <a:ext cx="2878969" cy="1794682"/>
          </a:xfrm>
          <a:prstGeom prst="rect">
            <a:avLst/>
          </a:prstGeom>
        </p:spPr>
      </p:pic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8DC15E4C-5F69-432A-9FB9-798CA9D3975E}"/>
              </a:ext>
            </a:extLst>
          </p:cNvPr>
          <p:cNvCxnSpPr/>
          <p:nvPr/>
        </p:nvCxnSpPr>
        <p:spPr bwMode="auto">
          <a:xfrm flipV="1">
            <a:off x="4992017" y="1299942"/>
            <a:ext cx="764724" cy="262721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Egyenes összekötő 74">
            <a:extLst>
              <a:ext uri="{FF2B5EF4-FFF2-40B4-BE49-F238E27FC236}">
                <a16:creationId xmlns:a16="http://schemas.microsoft.com/office/drawing/2014/main" id="{EDE28FC0-963A-4D7C-B250-2AE801BF59BD}"/>
              </a:ext>
            </a:extLst>
          </p:cNvPr>
          <p:cNvCxnSpPr/>
          <p:nvPr/>
        </p:nvCxnSpPr>
        <p:spPr bwMode="auto">
          <a:xfrm>
            <a:off x="4977768" y="1824259"/>
            <a:ext cx="1530639" cy="518421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Egyenes összekötő 79">
            <a:extLst>
              <a:ext uri="{FF2B5EF4-FFF2-40B4-BE49-F238E27FC236}">
                <a16:creationId xmlns:a16="http://schemas.microsoft.com/office/drawing/2014/main" id="{C5590899-02A0-41E6-80C5-0D7CE18E8E01}"/>
              </a:ext>
            </a:extLst>
          </p:cNvPr>
          <p:cNvCxnSpPr/>
          <p:nvPr/>
        </p:nvCxnSpPr>
        <p:spPr bwMode="auto">
          <a:xfrm>
            <a:off x="4814350" y="2028177"/>
            <a:ext cx="1510250" cy="1305203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Szövegdoboz 30">
            <a:extLst>
              <a:ext uri="{FF2B5EF4-FFF2-40B4-BE49-F238E27FC236}">
                <a16:creationId xmlns:a16="http://schemas.microsoft.com/office/drawing/2014/main" id="{5D5F06E1-FC36-4D27-A192-83AA88F5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298" y="1051222"/>
            <a:ext cx="1178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Site Manager</a:t>
            </a:r>
          </a:p>
        </p:txBody>
      </p:sp>
      <p:sp>
        <p:nvSpPr>
          <p:cNvPr id="86" name="Szövegdoboz 30">
            <a:extLst>
              <a:ext uri="{FF2B5EF4-FFF2-40B4-BE49-F238E27FC236}">
                <a16:creationId xmlns:a16="http://schemas.microsoft.com/office/drawing/2014/main" id="{AA8DF66C-0FBD-4913-A909-1E31EA2C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941" y="2529096"/>
            <a:ext cx="1773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Central Management</a:t>
            </a:r>
          </a:p>
        </p:txBody>
      </p:sp>
      <p:sp>
        <p:nvSpPr>
          <p:cNvPr id="87" name="Szövegdoboz 30">
            <a:extLst>
              <a:ext uri="{FF2B5EF4-FFF2-40B4-BE49-F238E27FC236}">
                <a16:creationId xmlns:a16="http://schemas.microsoft.com/office/drawing/2014/main" id="{A94C52DA-F383-4149-B844-97A7809C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524" y="3966890"/>
            <a:ext cx="846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Engineer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A319B901-9F3F-4622-97E1-A451AC1CF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15" y="3359925"/>
            <a:ext cx="381000" cy="381000"/>
          </a:xfrm>
          <a:prstGeom prst="rect">
            <a:avLst/>
          </a:prstGeom>
        </p:spPr>
      </p:pic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7DA839B8-5E1E-45EB-B1E9-F9E67E810666}"/>
              </a:ext>
            </a:extLst>
          </p:cNvPr>
          <p:cNvCxnSpPr/>
          <p:nvPr/>
        </p:nvCxnSpPr>
        <p:spPr bwMode="auto">
          <a:xfrm flipV="1">
            <a:off x="1743261" y="1852888"/>
            <a:ext cx="528692" cy="353669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43481A3A-6EC6-4252-A4EE-634A5BC97828}"/>
              </a:ext>
            </a:extLst>
          </p:cNvPr>
          <p:cNvCxnSpPr/>
          <p:nvPr/>
        </p:nvCxnSpPr>
        <p:spPr bwMode="auto">
          <a:xfrm flipV="1">
            <a:off x="3688657" y="2164440"/>
            <a:ext cx="80130" cy="393968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4EAAD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2DDD84B1-4BDE-4D89-89CE-FBB71190BD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996" y="438820"/>
            <a:ext cx="1312895" cy="106221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97A4248-12C1-44E3-93CB-1A163C417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2031" y="3731836"/>
            <a:ext cx="637496" cy="590431"/>
          </a:xfrm>
          <a:prstGeom prst="rect">
            <a:avLst/>
          </a:prstGeom>
        </p:spPr>
      </p:pic>
      <p:sp>
        <p:nvSpPr>
          <p:cNvPr id="11" name="Villám 10">
            <a:extLst>
              <a:ext uri="{FF2B5EF4-FFF2-40B4-BE49-F238E27FC236}">
                <a16:creationId xmlns:a16="http://schemas.microsoft.com/office/drawing/2014/main" id="{388EC483-2C2D-4A49-A3FE-7AE0978DB848}"/>
              </a:ext>
            </a:extLst>
          </p:cNvPr>
          <p:cNvSpPr/>
          <p:nvPr/>
        </p:nvSpPr>
        <p:spPr bwMode="auto">
          <a:xfrm>
            <a:off x="6139463" y="3714482"/>
            <a:ext cx="304795" cy="317113"/>
          </a:xfrm>
          <a:prstGeom prst="lightningBol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FDE132AB-4788-47A8-A26E-5AFC0A1DEFBF}"/>
              </a:ext>
            </a:extLst>
          </p:cNvPr>
          <p:cNvSpPr/>
          <p:nvPr/>
        </p:nvSpPr>
        <p:spPr bwMode="auto">
          <a:xfrm>
            <a:off x="4131571" y="2611172"/>
            <a:ext cx="542594" cy="539457"/>
          </a:xfrm>
          <a:prstGeom prst="bentArrow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D45ED0D-B417-4B41-9F1E-22DE9124B9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0150" y="2888621"/>
            <a:ext cx="314015" cy="263090"/>
          </a:xfrm>
          <a:prstGeom prst="rect">
            <a:avLst/>
          </a:prstGeom>
        </p:spPr>
      </p:pic>
      <p:sp>
        <p:nvSpPr>
          <p:cNvPr id="39" name="Szövegdoboz 30">
            <a:extLst>
              <a:ext uri="{FF2B5EF4-FFF2-40B4-BE49-F238E27FC236}">
                <a16:creationId xmlns:a16="http://schemas.microsoft.com/office/drawing/2014/main" id="{47ECC8C6-2D30-4A51-B396-598E7720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857" y="3167776"/>
            <a:ext cx="1078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Alarm email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5423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A531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CF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Pages>0</Pages>
  <Words>208</Words>
  <Characters>0</Characters>
  <Application>Microsoft Office PowerPoint</Application>
  <PresentationFormat>Diavetítés a képernyőre (16:9 oldalarány)</PresentationFormat>
  <Lines>0</Lines>
  <Paragraphs>54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13</vt:i4>
      </vt:variant>
      <vt:variant>
        <vt:lpstr>Diacímek</vt:lpstr>
      </vt:variant>
      <vt:variant>
        <vt:i4>7</vt:i4>
      </vt:variant>
    </vt:vector>
  </HeadingPairs>
  <TitlesOfParts>
    <vt:vector size="23" baseType="lpstr">
      <vt:lpstr>Calibri</vt:lpstr>
      <vt:lpstr>Gill Sans</vt:lpstr>
      <vt:lpstr>Segoe UI Light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modified xsi:type="dcterms:W3CDTF">2020-01-04T19:46:39Z</dcterms:modified>
</cp:coreProperties>
</file>